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1" r:id="rId2"/>
    <p:sldId id="462" r:id="rId3"/>
    <p:sldId id="463" r:id="rId4"/>
    <p:sldId id="464" r:id="rId5"/>
    <p:sldId id="457" r:id="rId6"/>
    <p:sldId id="466" r:id="rId7"/>
    <p:sldId id="467" r:id="rId8"/>
    <p:sldId id="468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Reny" initials="BR" lastIdx="1" clrIdx="0">
    <p:extLst>
      <p:ext uri="{19B8F6BF-5375-455C-9EA6-DF929625EA0E}">
        <p15:presenceInfo xmlns:p15="http://schemas.microsoft.com/office/powerpoint/2012/main" userId="S::Bill@karmalink.onmicrosoft.com::dabf4e16-8383-4d5a-977b-2c194eddd7b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542"/>
    <a:srgbClr val="03A1DA"/>
    <a:srgbClr val="32BAEA"/>
    <a:srgbClr val="2591D1"/>
    <a:srgbClr val="7E94CB"/>
    <a:srgbClr val="88D0F2"/>
    <a:srgbClr val="2F8697"/>
    <a:srgbClr val="EDEDED"/>
    <a:srgbClr val="2F83A5"/>
    <a:srgbClr val="668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8" autoAdjust="0"/>
    <p:restoredTop sz="94660"/>
  </p:normalViewPr>
  <p:slideViewPr>
    <p:cSldViewPr snapToGrid="0">
      <p:cViewPr varScale="1">
        <p:scale>
          <a:sx n="97" d="100"/>
          <a:sy n="97" d="100"/>
        </p:scale>
        <p:origin x="75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1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E5BDC7-3769-43E5-934B-60972C17D1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22CE1-A52F-41EA-82E7-3B3C850926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7EFACBE-150A-4286-A1C1-70C434313D62}" type="datetimeFigureOut">
              <a:rPr lang="en-CA" smtClean="0"/>
              <a:t>2023-05-02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A84B9-7E39-4698-B768-E8D53B9CF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3CB14-A419-42AF-A2F9-B304EBA138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DD6CE6A-DE2D-4A90-84C7-8A03577828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876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6C5F61D-3BB5-432E-9016-8CC7F1403CE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1F3BA28-AF14-4704-AB47-37F60E0F5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01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21FB3EF0-91E2-6B6D-4CA5-DB36E2DD1B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30" r="2044" b="5446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51CA3-115A-4D23-8B51-BB73DA60BA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0484" y="2595375"/>
            <a:ext cx="11171031" cy="703008"/>
          </a:xfrm>
        </p:spPr>
        <p:txBody>
          <a:bodyPr anchor="b">
            <a:normAutofit/>
          </a:bodyPr>
          <a:lstStyle>
            <a:lvl1pPr marL="0"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4400" b="1" kern="1200" dirty="0">
                <a:solidFill>
                  <a:srgbClr val="32854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Presentation Main Title</a:t>
            </a:r>
          </a:p>
        </p:txBody>
      </p:sp>
      <p:pic>
        <p:nvPicPr>
          <p:cNvPr id="20" name="Picture 19" descr="Logo&#10;&#10;Description automatically generated with medium confidence">
            <a:extLst>
              <a:ext uri="{FF2B5EF4-FFF2-40B4-BE49-F238E27FC236}">
                <a16:creationId xmlns:a16="http://schemas.microsoft.com/office/drawing/2014/main" id="{9EAD671A-4B14-7308-EFB3-0BE7BEC3E6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511" y="214329"/>
            <a:ext cx="2346138" cy="170193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B802195-59D1-F2DF-DE3F-D761C7169130}"/>
              </a:ext>
            </a:extLst>
          </p:cNvPr>
          <p:cNvSpPr/>
          <p:nvPr userDrawn="1"/>
        </p:nvSpPr>
        <p:spPr>
          <a:xfrm>
            <a:off x="0" y="6305176"/>
            <a:ext cx="12192000" cy="552824"/>
          </a:xfrm>
          <a:prstGeom prst="rect">
            <a:avLst/>
          </a:prstGeom>
          <a:solidFill>
            <a:srgbClr val="32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06091E8E-9FBB-A045-5C0B-442058FECFEE}"/>
              </a:ext>
            </a:extLst>
          </p:cNvPr>
          <p:cNvSpPr txBox="1">
            <a:spLocks/>
          </p:cNvSpPr>
          <p:nvPr userDrawn="1"/>
        </p:nvSpPr>
        <p:spPr>
          <a:xfrm>
            <a:off x="1493396" y="6368273"/>
            <a:ext cx="9666878" cy="426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CSCE 2023 Annual Conference	Delta Beausejour, Moncton, NB	May 24 – 27, 2023	www.csce2023moncton.ca</a:t>
            </a:r>
          </a:p>
        </p:txBody>
      </p:sp>
      <p:pic>
        <p:nvPicPr>
          <p:cNvPr id="25" name="Picture 24" descr="Circle&#10;&#10;Description automatically generated with medium confidence">
            <a:extLst>
              <a:ext uri="{FF2B5EF4-FFF2-40B4-BE49-F238E27FC236}">
                <a16:creationId xmlns:a16="http://schemas.microsoft.com/office/drawing/2014/main" id="{0DC0D179-D6D1-D3A4-43C2-A4C8ABDF1D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84" y="614348"/>
            <a:ext cx="981438" cy="116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4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08874AE-79F2-EF50-FE9A-EB9D256463A1}"/>
              </a:ext>
            </a:extLst>
          </p:cNvPr>
          <p:cNvSpPr/>
          <p:nvPr userDrawn="1"/>
        </p:nvSpPr>
        <p:spPr>
          <a:xfrm>
            <a:off x="0" y="6351970"/>
            <a:ext cx="12192000" cy="552824"/>
          </a:xfrm>
          <a:prstGeom prst="rect">
            <a:avLst/>
          </a:prstGeom>
          <a:solidFill>
            <a:srgbClr val="32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F3AEA-991F-4195-B732-B5F35E6C58A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0562" y="1371583"/>
            <a:ext cx="10744200" cy="4650666"/>
          </a:xfrm>
          <a:noFill/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32854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32854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32854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32854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32854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DAD28F-CFC0-487D-B659-5F91A66D0846}"/>
              </a:ext>
            </a:extLst>
          </p:cNvPr>
          <p:cNvCxnSpPr>
            <a:cxnSpLocks/>
          </p:cNvCxnSpPr>
          <p:nvPr userDrawn="1"/>
        </p:nvCxnSpPr>
        <p:spPr>
          <a:xfrm>
            <a:off x="690563" y="1244237"/>
            <a:ext cx="107442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772B7D5-86AC-20E1-5563-D6F25E485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2" y="325961"/>
            <a:ext cx="614781" cy="731171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29562E3-3DE1-ECCB-ED10-00C07145B9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7" t="4322" r="10663" b="10875"/>
          <a:stretch/>
        </p:blipFill>
        <p:spPr>
          <a:xfrm>
            <a:off x="10224094" y="120901"/>
            <a:ext cx="1779618" cy="91664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163AC2-B1C4-B442-8DF9-865FD543B0E7}"/>
              </a:ext>
            </a:extLst>
          </p:cNvPr>
          <p:cNvSpPr txBox="1">
            <a:spLocks/>
          </p:cNvSpPr>
          <p:nvPr userDrawn="1"/>
        </p:nvSpPr>
        <p:spPr>
          <a:xfrm>
            <a:off x="636775" y="6415067"/>
            <a:ext cx="9666878" cy="426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CSCE 2023 Annual Conference	Delta Beausejour, Moncton, NB	May 24 – 27, 2023	www.csce2023moncton.ca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09DD9315-F753-DBDB-C511-A44114FC9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917" y="365126"/>
            <a:ext cx="8497095" cy="73116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25DF5BC-1F1E-C83F-3F00-11FDC3CA6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05034" y="6422660"/>
            <a:ext cx="1438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C949662-C6AB-4393-ADB0-B43777D23F5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5405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06555-6A86-4BD3-865C-F120FEC495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2578"/>
            <a:ext cx="10515600" cy="1140542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rgbClr val="328542"/>
                </a:solidFill>
                <a:latin typeface="+mn-lt"/>
              </a:defRPr>
            </a:lvl1pPr>
          </a:lstStyle>
          <a:p>
            <a:r>
              <a:rPr lang="en-US" dirty="0"/>
              <a:t>Section Separator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F59FB-D42F-4788-8089-5F72D0180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58724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47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7216-092B-4B7A-98A5-5C40AB15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106" y="365125"/>
            <a:ext cx="9016855" cy="6520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3675-5AE9-4C04-A00D-465BBA84A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60154"/>
            <a:ext cx="5181600" cy="4351338"/>
          </a:xfrm>
        </p:spPr>
        <p:txBody>
          <a:bodyPr/>
          <a:lstStyle>
            <a:lvl1pPr>
              <a:buClr>
                <a:srgbClr val="328542"/>
              </a:buClr>
              <a:defRPr/>
            </a:lvl1pPr>
            <a:lvl2pPr>
              <a:buClr>
                <a:srgbClr val="328542"/>
              </a:buClr>
              <a:defRPr/>
            </a:lvl2pPr>
            <a:lvl3pPr>
              <a:buClr>
                <a:srgbClr val="328542"/>
              </a:buClr>
              <a:defRPr/>
            </a:lvl3pPr>
            <a:lvl4pPr>
              <a:buClr>
                <a:srgbClr val="328542"/>
              </a:buClr>
              <a:defRPr/>
            </a:lvl4pPr>
            <a:lvl5pPr>
              <a:buClr>
                <a:srgbClr val="328542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D0DE18-EF46-4904-8100-71E5AD3DF12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200" y="1386422"/>
            <a:ext cx="10596563" cy="10212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79D275D-74F3-720A-950E-DE8ECFFA7B7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447503" y="1554024"/>
            <a:ext cx="5181600" cy="4351338"/>
          </a:xfrm>
        </p:spPr>
        <p:txBody>
          <a:bodyPr/>
          <a:lstStyle>
            <a:lvl1pPr>
              <a:buClr>
                <a:srgbClr val="328542"/>
              </a:buClr>
              <a:defRPr/>
            </a:lvl1pPr>
            <a:lvl2pPr>
              <a:buClr>
                <a:srgbClr val="328542"/>
              </a:buClr>
              <a:defRPr/>
            </a:lvl2pPr>
            <a:lvl3pPr>
              <a:buClr>
                <a:srgbClr val="328542"/>
              </a:buClr>
              <a:defRPr/>
            </a:lvl3pPr>
            <a:lvl4pPr>
              <a:buClr>
                <a:srgbClr val="328542"/>
              </a:buClr>
              <a:defRPr/>
            </a:lvl4pPr>
            <a:lvl5pPr>
              <a:buClr>
                <a:srgbClr val="328542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6B08EB-645D-1364-ECEF-F6ED80BEA5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2" y="325961"/>
            <a:ext cx="614781" cy="731171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BC6AE77-F6FD-1589-B2FF-B2668C8D06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7" t="4322" r="10663" b="10875"/>
          <a:stretch/>
        </p:blipFill>
        <p:spPr>
          <a:xfrm>
            <a:off x="10224094" y="120901"/>
            <a:ext cx="1779618" cy="91664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C9EC73-C750-864A-0D15-47A2F8BE6E06}"/>
              </a:ext>
            </a:extLst>
          </p:cNvPr>
          <p:cNvSpPr/>
          <p:nvPr userDrawn="1"/>
        </p:nvSpPr>
        <p:spPr>
          <a:xfrm>
            <a:off x="0" y="6351970"/>
            <a:ext cx="12192000" cy="552824"/>
          </a:xfrm>
          <a:prstGeom prst="rect">
            <a:avLst/>
          </a:prstGeom>
          <a:solidFill>
            <a:srgbClr val="32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CBAB148-9AA8-1919-929F-0E82C41AB69A}"/>
              </a:ext>
            </a:extLst>
          </p:cNvPr>
          <p:cNvSpPr txBox="1">
            <a:spLocks/>
          </p:cNvSpPr>
          <p:nvPr userDrawn="1"/>
        </p:nvSpPr>
        <p:spPr>
          <a:xfrm>
            <a:off x="636775" y="6415067"/>
            <a:ext cx="9666878" cy="426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CSCE 2023 Annual Conference	Delta Beausejour, Moncton, NB	May 24 – 27, 2023	www.csce2023moncton.ca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06A229-D255-77F5-6A66-7551E3A61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05034" y="6422660"/>
            <a:ext cx="1438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C949662-C6AB-4393-ADB0-B43777D23F5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262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for large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933ED-792B-14F3-770D-F7FA0FF4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011" y="396015"/>
            <a:ext cx="8521436" cy="591061"/>
          </a:xfr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7EF4CC-4693-6B94-8C48-3F89E839C2FC}"/>
              </a:ext>
            </a:extLst>
          </p:cNvPr>
          <p:cNvSpPr/>
          <p:nvPr userDrawn="1"/>
        </p:nvSpPr>
        <p:spPr>
          <a:xfrm>
            <a:off x="0" y="5270090"/>
            <a:ext cx="12250994" cy="1637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C8F436-8836-F091-99EF-A486C1D889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2" y="325961"/>
            <a:ext cx="614781" cy="731171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34EC6F5-F6D6-D0F7-5E78-4029B5A4D1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7" t="4322" r="10663" b="10875"/>
          <a:stretch/>
        </p:blipFill>
        <p:spPr>
          <a:xfrm>
            <a:off x="10224094" y="120901"/>
            <a:ext cx="1779618" cy="91664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540910D-8BEB-EDFB-EADF-C59BCC5CE65B}"/>
              </a:ext>
            </a:extLst>
          </p:cNvPr>
          <p:cNvSpPr/>
          <p:nvPr userDrawn="1"/>
        </p:nvSpPr>
        <p:spPr>
          <a:xfrm>
            <a:off x="0" y="6351970"/>
            <a:ext cx="12192000" cy="552824"/>
          </a:xfrm>
          <a:prstGeom prst="rect">
            <a:avLst/>
          </a:prstGeom>
          <a:solidFill>
            <a:srgbClr val="32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B0024E-348E-53AF-A9A0-978E5334CF3B}"/>
              </a:ext>
            </a:extLst>
          </p:cNvPr>
          <p:cNvSpPr txBox="1">
            <a:spLocks/>
          </p:cNvSpPr>
          <p:nvPr userDrawn="1"/>
        </p:nvSpPr>
        <p:spPr>
          <a:xfrm>
            <a:off x="636775" y="6415067"/>
            <a:ext cx="9666878" cy="426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CSCE 2023 Annual Conference	Delta Beausejour, Moncton, NB	May 24 – 27, 2023	www.csce2023moncton.ca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170590-A3AA-B4B1-137A-BC480013C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05034" y="6422660"/>
            <a:ext cx="1438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C949662-C6AB-4393-ADB0-B43777D23F5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366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 for large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933ED-792B-14F3-770D-F7FA0FF4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011" y="396015"/>
            <a:ext cx="8521436" cy="591061"/>
          </a:xfr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7EF4CC-4693-6B94-8C48-3F89E839C2FC}"/>
              </a:ext>
            </a:extLst>
          </p:cNvPr>
          <p:cNvSpPr/>
          <p:nvPr userDrawn="1"/>
        </p:nvSpPr>
        <p:spPr>
          <a:xfrm>
            <a:off x="0" y="5270090"/>
            <a:ext cx="12250994" cy="1637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28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DADCBC-D02C-41FA-A19D-DE58A12B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8949812" cy="1144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DB664-D2C2-4704-A89D-305919F5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7CC5183-6477-9629-C3A3-974C3D88A1C5}"/>
              </a:ext>
            </a:extLst>
          </p:cNvPr>
          <p:cNvSpPr txBox="1">
            <a:spLocks/>
          </p:cNvSpPr>
          <p:nvPr userDrawn="1"/>
        </p:nvSpPr>
        <p:spPr>
          <a:xfrm>
            <a:off x="1686922" y="3429000"/>
            <a:ext cx="9666878" cy="426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</a:rPr>
              <a:t>CSCE 2023 Annual Conference	Delta Beausejour, Moncton, NB	May 24 – 27, 2023	www.csce2023moncton.ca</a:t>
            </a:r>
          </a:p>
        </p:txBody>
      </p:sp>
    </p:spTree>
    <p:extLst>
      <p:ext uri="{BB962C8B-B14F-4D97-AF65-F5344CB8AC3E}">
        <p14:creationId xmlns:p14="http://schemas.microsoft.com/office/powerpoint/2010/main" val="388986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28542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2854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2854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2854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2854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1">
            <a:extLst>
              <a:ext uri="{FF2B5EF4-FFF2-40B4-BE49-F238E27FC236}">
                <a16:creationId xmlns:a16="http://schemas.microsoft.com/office/drawing/2014/main" id="{0A767013-CDA7-CCE9-C9A2-92C4BFADF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87223"/>
              </p:ext>
            </p:extLst>
          </p:nvPr>
        </p:nvGraphicFramePr>
        <p:xfrm>
          <a:off x="403123" y="4687830"/>
          <a:ext cx="11385754" cy="1107245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5692878">
                  <a:extLst>
                    <a:ext uri="{9D8B030D-6E8A-4147-A177-3AD203B41FA5}">
                      <a16:colId xmlns:a16="http://schemas.microsoft.com/office/drawing/2014/main" val="3220250729"/>
                    </a:ext>
                  </a:extLst>
                </a:gridCol>
                <a:gridCol w="5692876">
                  <a:extLst>
                    <a:ext uri="{9D8B030D-6E8A-4147-A177-3AD203B41FA5}">
                      <a16:colId xmlns:a16="http://schemas.microsoft.com/office/drawing/2014/main" val="966066067"/>
                    </a:ext>
                  </a:extLst>
                </a:gridCol>
              </a:tblGrid>
              <a:tr h="5586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Presenter Name: </a:t>
                      </a:r>
                      <a:r>
                        <a:rPr lang="en-CA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Your Name</a:t>
                      </a:r>
                      <a:endParaRPr lang="en-CA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Paper #: </a:t>
                      </a:r>
                      <a:r>
                        <a:rPr lang="en-CA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Paper Number (blank if keynote)</a:t>
                      </a:r>
                      <a:endParaRPr lang="en-CA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6005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Presentation Date: </a:t>
                      </a:r>
                      <a:r>
                        <a:rPr lang="en-CA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Day of your Presentation</a:t>
                      </a:r>
                      <a:endParaRPr lang="en-CA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Session: </a:t>
                      </a:r>
                      <a:r>
                        <a:rPr lang="en-CA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(your assigned session – blank if keynote)</a:t>
                      </a:r>
                      <a:endParaRPr lang="en-CA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063547"/>
                  </a:ext>
                </a:extLst>
              </a:tr>
            </a:tbl>
          </a:graphicData>
        </a:graphic>
      </p:graphicFrame>
      <p:sp>
        <p:nvSpPr>
          <p:cNvPr id="11" name="Title 10">
            <a:extLst>
              <a:ext uri="{FF2B5EF4-FFF2-40B4-BE49-F238E27FC236}">
                <a16:creationId xmlns:a16="http://schemas.microsoft.com/office/drawing/2014/main" id="{1C942FBB-3B74-8335-DE6A-EFB20CE24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123" y="2594753"/>
            <a:ext cx="11171031" cy="703008"/>
          </a:xfrm>
        </p:spPr>
        <p:txBody>
          <a:bodyPr>
            <a:normAutofit/>
          </a:bodyPr>
          <a:lstStyle/>
          <a:p>
            <a:r>
              <a:rPr lang="en-CA" sz="4400" dirty="0"/>
              <a:t>Presentation Main Title</a:t>
            </a:r>
            <a:endParaRPr lang="en-CA" sz="4400" dirty="0">
              <a:latin typeface="+mn-lt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61A15BA-336B-320D-26A1-E39862034C65}"/>
              </a:ext>
            </a:extLst>
          </p:cNvPr>
          <p:cNvSpPr txBox="1">
            <a:spLocks/>
          </p:cNvSpPr>
          <p:nvPr/>
        </p:nvSpPr>
        <p:spPr>
          <a:xfrm>
            <a:off x="510484" y="3297761"/>
            <a:ext cx="11171031" cy="7030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200" dirty="0"/>
              <a:t>This is my 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43872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777169-9FFB-1E1B-B974-2DA3BEEDA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CA" sz="2200" b="1" dirty="0"/>
              <a:t>Template has 1 colour scheme for general slides</a:t>
            </a:r>
          </a:p>
          <a:p>
            <a:pPr lvl="1"/>
            <a:r>
              <a:rPr lang="en-CA" sz="1800" dirty="0"/>
              <a:t>Green bullets with green footer</a:t>
            </a:r>
          </a:p>
          <a:p>
            <a:pPr lvl="1"/>
            <a:r>
              <a:rPr lang="en-CA" sz="1800" dirty="0"/>
              <a:t>Don’t change the logo placement or the footer</a:t>
            </a:r>
          </a:p>
          <a:p>
            <a:pPr>
              <a:spcBef>
                <a:spcPts val="1200"/>
              </a:spcBef>
            </a:pPr>
            <a:r>
              <a:rPr lang="en-CA" sz="2200" b="1" dirty="0"/>
              <a:t>Slide header</a:t>
            </a:r>
          </a:p>
          <a:p>
            <a:pPr lvl="1"/>
            <a:r>
              <a:rPr lang="en-CA" sz="1800" dirty="0"/>
              <a:t>Font is Calibri (headings) – default size is 40 pts</a:t>
            </a:r>
          </a:p>
          <a:p>
            <a:pPr lvl="1"/>
            <a:r>
              <a:rPr lang="en-CA" sz="1800" dirty="0"/>
              <a:t>Shrink font size to fit longer titles (recommended lowest is 28 pts)</a:t>
            </a:r>
          </a:p>
          <a:p>
            <a:pPr lvl="1"/>
            <a:r>
              <a:rPr lang="en-CA" sz="1800" dirty="0"/>
              <a:t>Default colour is grey, can change to green </a:t>
            </a:r>
          </a:p>
          <a:p>
            <a:pPr lvl="1"/>
            <a:r>
              <a:rPr lang="en-CA" sz="1800" dirty="0"/>
              <a:t>Green colour is RGB: 50,133,66</a:t>
            </a:r>
          </a:p>
          <a:p>
            <a:pPr lvl="1"/>
            <a:r>
              <a:rPr lang="en-CA" sz="1800" dirty="0"/>
              <a:t>Grey colour is RGB: 89,89,89</a:t>
            </a:r>
          </a:p>
          <a:p>
            <a:pPr>
              <a:spcBef>
                <a:spcPts val="1200"/>
              </a:spcBef>
            </a:pPr>
            <a:r>
              <a:rPr lang="en-CA" sz="2200" b="1" dirty="0"/>
              <a:t>Text</a:t>
            </a:r>
          </a:p>
          <a:p>
            <a:pPr lvl="1"/>
            <a:r>
              <a:rPr lang="en-CA" sz="1800" dirty="0"/>
              <a:t>Font size is 28 (recommended lowest size for presentations is 18 pts)</a:t>
            </a:r>
          </a:p>
          <a:p>
            <a:pPr lvl="1"/>
            <a:r>
              <a:rPr lang="en-CA" sz="1800" dirty="0"/>
              <a:t>Standard charcoal grey colour is RGB: 89,89,89</a:t>
            </a:r>
          </a:p>
          <a:p>
            <a:pPr lvl="1"/>
            <a:r>
              <a:rPr lang="en-CA" sz="1800" dirty="0"/>
              <a:t>Single space</a:t>
            </a:r>
          </a:p>
          <a:p>
            <a:pPr lvl="1"/>
            <a:r>
              <a:rPr lang="en-CA" sz="1800" dirty="0"/>
              <a:t>6 pt space before line</a:t>
            </a: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E0EB15-F08B-3975-6A5C-77A2757E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Template Guidelines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06D8C-74D2-258E-0A7D-E7353051B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949662-C6AB-4393-ADB0-B43777D23F59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21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D59CE0-E79A-4E9D-0CA6-BF063AD53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73B7F8-3E55-6492-5A1C-E2C045EE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Sample Slide with Grey Title &amp;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E3EFC-626D-4864-4C01-F8CC21125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949662-C6AB-4393-ADB0-B43777D23F59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646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D59CE0-E79A-4E9D-0CA6-BF063AD53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73B7F8-3E55-6492-5A1C-E2C045EE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328542"/>
                </a:solidFill>
              </a:rPr>
              <a:t>Sample Slide with Green Title &amp; Bullets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E3EFC-626D-4864-4C01-F8CC21125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949662-C6AB-4393-ADB0-B43777D23F59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414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75CE2E-0B9D-8C19-288F-36A7200F8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Section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92D5E-7408-44B7-9F31-D7CE4FEF3A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220343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A5F7-9B6F-A173-BEC9-F714B261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Slide for two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24C1-25CE-236F-BFD6-8F6DE63A3C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B0E4B-4D3C-2129-E9FF-DE0947E148E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6A4D7-6C96-BA7A-9D14-348DF7061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949662-C6AB-4393-ADB0-B43777D23F59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871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634216-8D40-43A5-94FA-BC66824D4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Blank Space with logos and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1664A-5EAC-B023-5D24-DA53826BE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949662-C6AB-4393-ADB0-B43777D23F59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7921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79397-6A3B-0F79-05BE-6CCF51D0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294" y="1983478"/>
            <a:ext cx="8521436" cy="2891044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Blank slide with no logos and footer </a:t>
            </a:r>
            <a:br>
              <a:rPr lang="en-CA" dirty="0"/>
            </a:br>
            <a:r>
              <a:rPr lang="en-CA" dirty="0"/>
              <a:t>maximum white space</a:t>
            </a:r>
          </a:p>
        </p:txBody>
      </p:sp>
    </p:spTree>
    <p:extLst>
      <p:ext uri="{BB962C8B-B14F-4D97-AF65-F5344CB8AC3E}">
        <p14:creationId xmlns:p14="http://schemas.microsoft.com/office/powerpoint/2010/main" val="29827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12385</TotalTime>
  <Words>193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Presentation Main Title</vt:lpstr>
      <vt:lpstr>Template Guidelines</vt:lpstr>
      <vt:lpstr>Sample Slide with Grey Title &amp; Bullets</vt:lpstr>
      <vt:lpstr>Sample Slide with Green Title &amp; Bullets</vt:lpstr>
      <vt:lpstr>Section Divider Title</vt:lpstr>
      <vt:lpstr>Slide for two columns</vt:lpstr>
      <vt:lpstr>Blank Space with logos and footer</vt:lpstr>
      <vt:lpstr>Blank slide with no logos and footer  maximum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Reny</dc:creator>
  <cp:lastModifiedBy>Bill Reny</cp:lastModifiedBy>
  <cp:revision>383</cp:revision>
  <cp:lastPrinted>2020-11-30T23:18:18Z</cp:lastPrinted>
  <dcterms:created xsi:type="dcterms:W3CDTF">2020-04-24T16:04:00Z</dcterms:created>
  <dcterms:modified xsi:type="dcterms:W3CDTF">2023-05-02T22:21:19Z</dcterms:modified>
</cp:coreProperties>
</file>